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3" r:id="rId7"/>
    <p:sldId id="282" r:id="rId8"/>
    <p:sldId id="262" r:id="rId9"/>
    <p:sldId id="261" r:id="rId10"/>
    <p:sldId id="265" r:id="rId11"/>
    <p:sldId id="281" r:id="rId12"/>
    <p:sldId id="267" r:id="rId13"/>
    <p:sldId id="266" r:id="rId14"/>
    <p:sldId id="268" r:id="rId15"/>
    <p:sldId id="26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690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34B49-CB53-4D92-A9C4-518987EE0484}" type="datetimeFigureOut">
              <a:rPr kumimoji="1" lang="ja-JP" altLang="en-US" smtClean="0"/>
              <a:t>2011/4/14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86931-B80D-4412-90D4-65B06DDEB0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51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95500EE-916E-4480-8AC5-2995DA7602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200" cap="none" dirty="0" smtClean="0"/>
              <a:t>Windows Live </a:t>
            </a:r>
            <a:r>
              <a:rPr kumimoji="1" lang="ja-JP" altLang="en-US" sz="4200" dirty="0" smtClean="0"/>
              <a:t>ムービーメーカー</a:t>
            </a:r>
            <a:r>
              <a:rPr kumimoji="1" lang="en-US" altLang="ja-JP" sz="4200" dirty="0" smtClean="0"/>
              <a:t>1</a:t>
            </a:r>
            <a:endParaRPr kumimoji="1" lang="ja-JP" altLang="en-US" sz="4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手軽にオリジナルのスライドショーを作ろう</a:t>
            </a:r>
            <a:endParaRPr kumimoji="1" lang="en-US" altLang="ja-JP" dirty="0" smtClean="0"/>
          </a:p>
          <a:p>
            <a:r>
              <a:rPr kumimoji="1" lang="ja-JP" altLang="en-US" dirty="0" smtClean="0"/>
              <a:t>ピクチャの追加からムービーの保存まで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5877272"/>
            <a:ext cx="8477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ピクチャが追加</a:t>
            </a:r>
            <a:r>
              <a:rPr lang="ja-JP" altLang="en-US" dirty="0" smtClean="0"/>
              <a:t>された状態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84" y="1600200"/>
            <a:ext cx="8116632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4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ピクチャの追加、削除、移動は自由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2" y="4750271"/>
            <a:ext cx="7686675" cy="1343025"/>
          </a:xfr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15616" y="1988840"/>
            <a:ext cx="69127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ピクチャの削除、追加、移動、コピーは後から自由に行えます。</a:t>
            </a:r>
            <a:endParaRPr kumimoji="1" lang="en-US" altLang="ja-JP" dirty="0" smtClean="0"/>
          </a:p>
          <a:p>
            <a:r>
              <a:rPr lang="ja-JP" altLang="en-US" dirty="0"/>
              <a:t>削除して</a:t>
            </a:r>
            <a:r>
              <a:rPr lang="ja-JP" altLang="en-US" dirty="0" smtClean="0"/>
              <a:t>も元のピクチャは削除されませんのでご安心を。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" y="3070656"/>
            <a:ext cx="8435340" cy="12944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594010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スライドショーをやってみよう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9" name="WLMM0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225" y="1600200"/>
            <a:ext cx="8083550" cy="4876800"/>
          </a:xfrm>
        </p:spPr>
      </p:pic>
    </p:spTree>
    <p:extLst>
      <p:ext uri="{BB962C8B-B14F-4D97-AF65-F5344CB8AC3E}">
        <p14:creationId xmlns:p14="http://schemas.microsoft.com/office/powerpoint/2010/main" val="10092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全画面プレビュー：解除は</a:t>
            </a:r>
            <a:r>
              <a:rPr kumimoji="1" lang="en-US" altLang="ja-JP" dirty="0" smtClean="0"/>
              <a:t>Esc</a:t>
            </a:r>
            <a:r>
              <a:rPr kumimoji="1" lang="ja-JP" altLang="en-US" dirty="0" smtClean="0"/>
              <a:t>キーで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" y="1600200"/>
            <a:ext cx="7802880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5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オートムービーの</a:t>
            </a:r>
            <a:r>
              <a:rPr lang="ja-JP" altLang="en-US" dirty="0" smtClean="0"/>
              <a:t>テーマ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ムービーを簡単に作成する機能</a:t>
            </a:r>
            <a:endParaRPr kumimoji="1" lang="en-US" altLang="ja-JP" dirty="0" smtClean="0"/>
          </a:p>
          <a:p>
            <a:r>
              <a:rPr lang="ja-JP" altLang="en-US" dirty="0"/>
              <a:t>タイトル、クレジット、切り替え効果、および特殊効果が自動的に</a:t>
            </a:r>
            <a:r>
              <a:rPr lang="ja-JP" altLang="en-US" dirty="0" smtClean="0"/>
              <a:t>追加</a:t>
            </a:r>
            <a:endParaRPr lang="en-US" altLang="ja-JP" dirty="0" smtClean="0"/>
          </a:p>
          <a:p>
            <a:r>
              <a:rPr lang="ja-JP" altLang="en-US" dirty="0"/>
              <a:t>テーマ</a:t>
            </a:r>
            <a:r>
              <a:rPr lang="ja-JP" altLang="en-US" dirty="0" smtClean="0"/>
              <a:t>は６種類（既定は自動追加なし）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5" y="4098776"/>
            <a:ext cx="5048250" cy="9144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51520" y="5746030"/>
            <a:ext cx="864096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クレジット （</a:t>
            </a:r>
            <a:r>
              <a:rPr kumimoji="1" lang="en-US" altLang="ja-JP" dirty="0" smtClean="0"/>
              <a:t>credit</a:t>
            </a:r>
            <a:r>
              <a:rPr kumimoji="1" lang="ja-JP" altLang="en-US" dirty="0" smtClean="0"/>
              <a:t>）とは、</a:t>
            </a:r>
            <a:r>
              <a:rPr lang="ja-JP" altLang="en-US" dirty="0" smtClean="0"/>
              <a:t>クレジットタイトル（</a:t>
            </a:r>
            <a:r>
              <a:rPr lang="en-US" altLang="ja-JP" dirty="0" smtClean="0"/>
              <a:t>credit title</a:t>
            </a:r>
            <a:r>
              <a:rPr lang="ja-JP" altLang="en-US" dirty="0" smtClean="0"/>
              <a:t>）のこと。</a:t>
            </a:r>
            <a:endParaRPr lang="en-US" altLang="ja-JP" dirty="0" smtClean="0"/>
          </a:p>
          <a:p>
            <a:r>
              <a:rPr kumimoji="1" lang="ja-JP" altLang="en-US" dirty="0" smtClean="0"/>
              <a:t>「信用」、「信頼」の意味。転じて制作にかかわったキャストやスタッフの「功績</a:t>
            </a:r>
            <a:r>
              <a:rPr lang="ja-JP" altLang="en-US" dirty="0" smtClean="0"/>
              <a:t>」、「権利」の意味。買い物のクレジットも同じスペル。</a:t>
            </a:r>
            <a:r>
              <a:rPr kumimoji="1" lang="ja-JP" altLang="en-US" dirty="0" smtClean="0"/>
              <a:t>掛け売り、信用貸しの意味。</a:t>
            </a:r>
            <a:endParaRPr kumimoji="1" lang="ja-JP" altLang="en-US" dirty="0"/>
          </a:p>
        </p:txBody>
      </p:sp>
      <p:sp>
        <p:nvSpPr>
          <p:cNvPr id="9" name="線吹き出し 2 (枠付き) 8"/>
          <p:cNvSpPr/>
          <p:nvPr/>
        </p:nvSpPr>
        <p:spPr>
          <a:xfrm>
            <a:off x="1043608" y="3545543"/>
            <a:ext cx="1764000" cy="369332"/>
          </a:xfrm>
          <a:prstGeom prst="borderCallout2">
            <a:avLst>
              <a:gd name="adj1" fmla="val 50089"/>
              <a:gd name="adj2" fmla="val 99594"/>
              <a:gd name="adj3" fmla="val 50089"/>
              <a:gd name="adj4" fmla="val 114797"/>
              <a:gd name="adj5" fmla="val 158357"/>
              <a:gd name="adj6" fmla="val 114490"/>
            </a:avLst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コンテンポラリー</a:t>
            </a:r>
            <a:endParaRPr kumimoji="1" lang="ja-JP" altLang="en-US" dirty="0"/>
          </a:p>
        </p:txBody>
      </p:sp>
      <p:sp>
        <p:nvSpPr>
          <p:cNvPr id="10" name="線吹き出し 2 (枠付き) 9"/>
          <p:cNvSpPr/>
          <p:nvPr/>
        </p:nvSpPr>
        <p:spPr>
          <a:xfrm>
            <a:off x="1583840" y="5147900"/>
            <a:ext cx="1548000" cy="369332"/>
          </a:xfrm>
          <a:prstGeom prst="borderCallout2">
            <a:avLst>
              <a:gd name="adj1" fmla="val 50089"/>
              <a:gd name="adj2" fmla="val 99594"/>
              <a:gd name="adj3" fmla="val 46955"/>
              <a:gd name="adj4" fmla="val 143675"/>
              <a:gd name="adj5" fmla="val -141350"/>
              <a:gd name="adj6" fmla="val 143353"/>
            </a:avLst>
          </a:prstGeom>
          <a:ln w="12700"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シネマティック</a:t>
            </a:r>
            <a:endParaRPr kumimoji="1" lang="ja-JP" altLang="en-US" dirty="0"/>
          </a:p>
        </p:txBody>
      </p:sp>
      <p:sp>
        <p:nvSpPr>
          <p:cNvPr id="11" name="線吹き出し 2 (枠付き) 10"/>
          <p:cNvSpPr/>
          <p:nvPr/>
        </p:nvSpPr>
        <p:spPr>
          <a:xfrm>
            <a:off x="3151501" y="3536104"/>
            <a:ext cx="1116000" cy="369332"/>
          </a:xfrm>
          <a:prstGeom prst="borderCallout2">
            <a:avLst>
              <a:gd name="adj1" fmla="val 50089"/>
              <a:gd name="adj2" fmla="val 99594"/>
              <a:gd name="adj3" fmla="val 50089"/>
              <a:gd name="adj4" fmla="val 114797"/>
              <a:gd name="adj5" fmla="val 156376"/>
              <a:gd name="adj6" fmla="val 11473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フェード</a:t>
            </a:r>
            <a:endParaRPr kumimoji="1" lang="ja-JP" altLang="en-US" dirty="0"/>
          </a:p>
        </p:txBody>
      </p:sp>
      <p:sp>
        <p:nvSpPr>
          <p:cNvPr id="12" name="線吹き出し 2 (枠付き) 11"/>
          <p:cNvSpPr/>
          <p:nvPr/>
        </p:nvSpPr>
        <p:spPr>
          <a:xfrm>
            <a:off x="5436296" y="5161801"/>
            <a:ext cx="1800000" cy="370800"/>
          </a:xfrm>
          <a:prstGeom prst="borderCallout2">
            <a:avLst>
              <a:gd name="adj1" fmla="val 50089"/>
              <a:gd name="adj2" fmla="val -1193"/>
              <a:gd name="adj3" fmla="val 50900"/>
              <a:gd name="adj4" fmla="val -17259"/>
              <a:gd name="adj5" fmla="val -145296"/>
              <a:gd name="adj6" fmla="val -16769"/>
            </a:avLst>
          </a:prstGeom>
          <a:ln w="12700"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移動および拡大</a:t>
            </a:r>
            <a:endParaRPr kumimoji="1" lang="ja-JP" altLang="en-US" dirty="0"/>
          </a:p>
        </p:txBody>
      </p:sp>
      <p:sp>
        <p:nvSpPr>
          <p:cNvPr id="13" name="線吹き出し 2 (枠付き) 12"/>
          <p:cNvSpPr/>
          <p:nvPr/>
        </p:nvSpPr>
        <p:spPr>
          <a:xfrm>
            <a:off x="4572000" y="3534464"/>
            <a:ext cx="1116000" cy="369332"/>
          </a:xfrm>
          <a:prstGeom prst="borderCallout2">
            <a:avLst>
              <a:gd name="adj1" fmla="val 50089"/>
              <a:gd name="adj2" fmla="val 99594"/>
              <a:gd name="adj3" fmla="val 50089"/>
              <a:gd name="adj4" fmla="val 114797"/>
              <a:gd name="adj5" fmla="val 156376"/>
              <a:gd name="adj6" fmla="val 11473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白黒</a:t>
            </a:r>
            <a:endParaRPr kumimoji="1" lang="ja-JP" altLang="en-US" dirty="0"/>
          </a:p>
        </p:txBody>
      </p:sp>
      <p:sp>
        <p:nvSpPr>
          <p:cNvPr id="14" name="線吹き出し 2 (枠付き) 13"/>
          <p:cNvSpPr/>
          <p:nvPr/>
        </p:nvSpPr>
        <p:spPr>
          <a:xfrm>
            <a:off x="6768368" y="3532824"/>
            <a:ext cx="1116000" cy="369332"/>
          </a:xfrm>
          <a:prstGeom prst="borderCallout2">
            <a:avLst>
              <a:gd name="adj1" fmla="val 52070"/>
              <a:gd name="adj2" fmla="val 616"/>
              <a:gd name="adj3" fmla="val 54050"/>
              <a:gd name="adj4" fmla="val -22199"/>
              <a:gd name="adj5" fmla="val 154395"/>
              <a:gd name="adj6" fmla="val -2161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セピア</a:t>
            </a:r>
            <a:endParaRPr kumimoji="1" lang="ja-JP" altLang="en-US" dirty="0"/>
          </a:p>
        </p:txBody>
      </p:sp>
      <p:sp>
        <p:nvSpPr>
          <p:cNvPr id="15" name="線吹き出し 1 (枠付き) 14"/>
          <p:cNvSpPr/>
          <p:nvPr/>
        </p:nvSpPr>
        <p:spPr>
          <a:xfrm>
            <a:off x="1223704" y="4293096"/>
            <a:ext cx="684000" cy="369332"/>
          </a:xfrm>
          <a:prstGeom prst="borderCallout1">
            <a:avLst>
              <a:gd name="adj1" fmla="val 52421"/>
              <a:gd name="adj2" fmla="val 99167"/>
              <a:gd name="adj3" fmla="val 51100"/>
              <a:gd name="adj4" fmla="val 15569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既定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8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オートムービーの</a:t>
            </a:r>
            <a:r>
              <a:rPr lang="ja-JP" altLang="en-US" dirty="0" smtClean="0"/>
              <a:t>テーマを設定しよう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84" y="1600200"/>
            <a:ext cx="8116632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132856"/>
            <a:ext cx="304800" cy="3048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580656" y="4509120"/>
            <a:ext cx="473576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[</a:t>
            </a:r>
            <a:r>
              <a:rPr kumimoji="1" lang="ja-JP" altLang="en-US" dirty="0" smtClean="0"/>
              <a:t>オートムービーのテーマ</a:t>
            </a:r>
            <a:r>
              <a:rPr kumimoji="1" lang="en-US" altLang="ja-JP" dirty="0" smtClean="0"/>
              <a:t>]</a:t>
            </a:r>
            <a:r>
              <a:rPr kumimoji="1" lang="ja-JP" altLang="en-US" dirty="0" smtClean="0"/>
              <a:t>の既定以外をクリックするとダイアログボックスが表示されます。</a:t>
            </a:r>
            <a:endParaRPr kumimoji="1" lang="en-US" altLang="ja-JP" dirty="0" smtClean="0"/>
          </a:p>
          <a:p>
            <a:r>
              <a:rPr lang="ja-JP" altLang="en-US" dirty="0" smtClean="0"/>
              <a:t>音楽は後から追加しますので、</a:t>
            </a:r>
            <a:r>
              <a:rPr lang="en-US" altLang="ja-JP" dirty="0" smtClean="0"/>
              <a:t>[</a:t>
            </a:r>
            <a:r>
              <a:rPr lang="ja-JP" altLang="en-US" dirty="0" smtClean="0"/>
              <a:t>いいえ</a:t>
            </a:r>
            <a:r>
              <a:rPr lang="en-US" altLang="ja-JP" dirty="0" smtClean="0"/>
              <a:t>]</a:t>
            </a:r>
            <a:r>
              <a:rPr lang="ja-JP" altLang="en-US" dirty="0" smtClean="0"/>
              <a:t>をクリックします。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0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ムービーが即座に作成されます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84" y="1600200"/>
            <a:ext cx="8116632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563888" y="2492896"/>
            <a:ext cx="648072" cy="72008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788024" y="3284984"/>
            <a:ext cx="648072" cy="72008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436096" y="3284984"/>
            <a:ext cx="648072" cy="72008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084168" y="3284984"/>
            <a:ext cx="648072" cy="72008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563888" y="4725144"/>
            <a:ext cx="4608512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４枚のピクチャが追加されます。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タイトル、クレジット（監督）、クレジット（主演、クレジット（撮影場所）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>
            <a:stCxn id="12" idx="0"/>
          </p:cNvCxnSpPr>
          <p:nvPr/>
        </p:nvCxnSpPr>
        <p:spPr>
          <a:xfrm flipH="1" flipV="1">
            <a:off x="3887924" y="3068960"/>
            <a:ext cx="1980220" cy="16561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2" idx="0"/>
          </p:cNvCxnSpPr>
          <p:nvPr/>
        </p:nvCxnSpPr>
        <p:spPr>
          <a:xfrm flipH="1" flipV="1">
            <a:off x="5112060" y="3645024"/>
            <a:ext cx="756084" cy="10801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2" idx="0"/>
          </p:cNvCxnSpPr>
          <p:nvPr/>
        </p:nvCxnSpPr>
        <p:spPr>
          <a:xfrm flipH="1" flipV="1">
            <a:off x="5760132" y="3645024"/>
            <a:ext cx="108012" cy="10801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12" idx="0"/>
          </p:cNvCxnSpPr>
          <p:nvPr/>
        </p:nvCxnSpPr>
        <p:spPr>
          <a:xfrm flipV="1">
            <a:off x="5868144" y="3645024"/>
            <a:ext cx="540060" cy="10801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ムービーの再生</a:t>
            </a:r>
            <a:endParaRPr kumimoji="1" lang="ja-JP" altLang="en-US" dirty="0"/>
          </a:p>
        </p:txBody>
      </p:sp>
      <p:pic>
        <p:nvPicPr>
          <p:cNvPr id="7" name="WLMM03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225" y="1600200"/>
            <a:ext cx="8083550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9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オート</a:t>
            </a:r>
            <a:r>
              <a:rPr lang="ja-JP" altLang="en-US" dirty="0"/>
              <a:t>ムービーの</a:t>
            </a:r>
            <a:r>
              <a:rPr kumimoji="1" lang="ja-JP" altLang="en-US" dirty="0" smtClean="0"/>
              <a:t>タイトルは撮影日時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49221"/>
            <a:ext cx="8229600" cy="3578757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1547500"/>
            <a:ext cx="83529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オートムービーのテーマが追加するタイトルは、ピクチャの撮影日時を表示しています。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932040" y="3429000"/>
            <a:ext cx="1008112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816646" y="5498182"/>
            <a:ext cx="1296144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7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タイトルを編集しよう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94" y="1600200"/>
            <a:ext cx="8120412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9" name="四角形吹き出し 8"/>
          <p:cNvSpPr/>
          <p:nvPr/>
        </p:nvSpPr>
        <p:spPr>
          <a:xfrm>
            <a:off x="4257997" y="1960079"/>
            <a:ext cx="1080000" cy="369332"/>
          </a:xfrm>
          <a:prstGeom prst="wedgeRectCallout">
            <a:avLst>
              <a:gd name="adj1" fmla="val -68078"/>
              <a:gd name="adj2" fmla="val 13729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kumimoji="1" lang="ja-JP" altLang="en-US" dirty="0" smtClean="0"/>
              <a:t>クリック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770400" y="1902929"/>
            <a:ext cx="324000" cy="5328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800" y="2707945"/>
            <a:ext cx="304800" cy="3048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331640" y="3789040"/>
            <a:ext cx="1296144" cy="50405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255350" y="269935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899592" y="386106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14" name="四角形吹き出し 13"/>
          <p:cNvSpPr/>
          <p:nvPr/>
        </p:nvSpPr>
        <p:spPr>
          <a:xfrm>
            <a:off x="2751350" y="4802669"/>
            <a:ext cx="1728000" cy="646331"/>
          </a:xfrm>
          <a:prstGeom prst="wedgeRectCallout">
            <a:avLst>
              <a:gd name="adj1" fmla="val -67667"/>
              <a:gd name="adj2" fmla="val -14787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ja-JP" altLang="en-US" dirty="0" smtClean="0"/>
              <a:t>タイトルが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表示されます</a:t>
            </a:r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2391350" y="2115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5332468" y="986244"/>
            <a:ext cx="3199971" cy="646331"/>
          </a:xfrm>
          <a:prstGeom prst="wedgeRectCallout">
            <a:avLst>
              <a:gd name="adj1" fmla="val -96013"/>
              <a:gd name="adj2" fmla="val 5807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kumimoji="1" lang="ja-JP" altLang="en-US" dirty="0" smtClean="0"/>
              <a:t>タイトルやキャプションがある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スライド選択時に表示されます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7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Windows Live </a:t>
            </a:r>
            <a:r>
              <a:rPr kumimoji="1" lang="ja-JP" altLang="en-US" dirty="0" smtClean="0"/>
              <a:t>ムービーメーカー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/>
              <a:t>	</a:t>
            </a:r>
            <a:r>
              <a:rPr lang="en-US" altLang="ja-JP" dirty="0" smtClean="0"/>
              <a:t>				</a:t>
            </a:r>
            <a:r>
              <a:rPr kumimoji="1" lang="ja-JP" altLang="en-US" dirty="0" smtClean="0"/>
              <a:t>を起動させよう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688936"/>
            <a:ext cx="3635216" cy="440436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390" y="3184356"/>
            <a:ext cx="5440680" cy="326898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23528" y="4446443"/>
            <a:ext cx="2016224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95936" y="1844824"/>
            <a:ext cx="493813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[</a:t>
            </a:r>
            <a:r>
              <a:rPr kumimoji="1" lang="ja-JP" altLang="en-US" dirty="0" smtClean="0"/>
              <a:t>スタート</a:t>
            </a:r>
            <a:r>
              <a:rPr kumimoji="1" lang="en-US" altLang="ja-JP" dirty="0" smtClean="0"/>
              <a:t>]</a:t>
            </a:r>
            <a:r>
              <a:rPr kumimoji="1" lang="ja-JP" altLang="en-US" dirty="0" smtClean="0"/>
              <a:t>ボタンから</a:t>
            </a:r>
            <a:r>
              <a:rPr kumimoji="1" lang="en-US" altLang="ja-JP" dirty="0" smtClean="0"/>
              <a:t>[</a:t>
            </a:r>
            <a:r>
              <a:rPr kumimoji="1" lang="ja-JP" altLang="en-US" dirty="0" smtClean="0"/>
              <a:t>すべてのプログラム</a:t>
            </a:r>
            <a:r>
              <a:rPr kumimoji="1" lang="en-US" altLang="ja-JP" dirty="0" smtClean="0"/>
              <a:t>]</a:t>
            </a:r>
            <a:r>
              <a:rPr kumimoji="1" lang="ja-JP" altLang="en-US" dirty="0" smtClean="0"/>
              <a:t>をクリックし、</a:t>
            </a:r>
            <a:r>
              <a:rPr kumimoji="1" lang="en-US" altLang="ja-JP" dirty="0" smtClean="0"/>
              <a:t>[Windows Live </a:t>
            </a:r>
            <a:r>
              <a:rPr kumimoji="1" lang="ja-JP" altLang="en-US" dirty="0" smtClean="0"/>
              <a:t>ムービーメーカー</a:t>
            </a:r>
            <a:r>
              <a:rPr kumimoji="1" lang="en-US" altLang="ja-JP" dirty="0" smtClean="0"/>
              <a:t>]</a:t>
            </a:r>
            <a:r>
              <a:rPr kumimoji="1" lang="ja-JP" altLang="en-US" dirty="0" smtClean="0"/>
              <a:t>をクリック。→</a:t>
            </a:r>
            <a:r>
              <a:rPr lang="en-US" altLang="ja-JP" dirty="0"/>
              <a:t>[Windows Live </a:t>
            </a:r>
            <a:r>
              <a:rPr lang="ja-JP" altLang="en-US" dirty="0"/>
              <a:t>ムービーメーカー</a:t>
            </a:r>
            <a:r>
              <a:rPr lang="en-US" altLang="ja-JP" dirty="0" smtClean="0"/>
              <a:t>]</a:t>
            </a:r>
            <a:r>
              <a:rPr lang="ja-JP" altLang="en-US" dirty="0" smtClean="0"/>
              <a:t>の画面が表示されます。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>
            <a:stCxn id="9" idx="3"/>
          </p:cNvCxnSpPr>
          <p:nvPr/>
        </p:nvCxnSpPr>
        <p:spPr>
          <a:xfrm>
            <a:off x="2339752" y="4554455"/>
            <a:ext cx="1153638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タイトルのテキストボックスで編集</a:t>
            </a:r>
            <a:endParaRPr kumimoji="1"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517775"/>
            <a:ext cx="4038600" cy="3028950"/>
          </a:xfrm>
        </p:spPr>
      </p:pic>
      <p:pic>
        <p:nvPicPr>
          <p:cNvPr id="11" name="コンテンツ プレースホルダー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17775"/>
            <a:ext cx="4038600" cy="302895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7544" y="594928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キャプション（</a:t>
            </a:r>
            <a:r>
              <a:rPr kumimoji="1" lang="en-US" altLang="ja-JP" dirty="0" smtClean="0"/>
              <a:t>caption</a:t>
            </a:r>
            <a:r>
              <a:rPr kumimoji="1" lang="ja-JP" altLang="en-US" dirty="0" smtClean="0"/>
              <a:t>）</a:t>
            </a:r>
            <a:r>
              <a:rPr lang="ja-JP" altLang="en-US" dirty="0" smtClean="0"/>
              <a:t>：見出し、説明文、タイトル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347864" y="4797152"/>
            <a:ext cx="2880320" cy="0"/>
          </a:xfrm>
          <a:prstGeom prst="straightConnector1">
            <a:avLst/>
          </a:prstGeom>
          <a:ln w="22225">
            <a:solidFill>
              <a:srgbClr val="FF0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四角形吹き出し 14"/>
          <p:cNvSpPr/>
          <p:nvPr/>
        </p:nvSpPr>
        <p:spPr>
          <a:xfrm>
            <a:off x="1979712" y="3136831"/>
            <a:ext cx="3240000" cy="646331"/>
          </a:xfrm>
          <a:prstGeom prst="wedgeRectCallout">
            <a:avLst>
              <a:gd name="adj1" fmla="val -48086"/>
              <a:gd name="adj2" fmla="val 18371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[</a:t>
            </a:r>
            <a:r>
              <a:rPr kumimoji="1" lang="ja-JP" altLang="en-US" dirty="0" smtClean="0"/>
              <a:t>フォーマット</a:t>
            </a:r>
            <a:r>
              <a:rPr kumimoji="1" lang="en-US" altLang="ja-JP" dirty="0" smtClean="0"/>
              <a:t>]</a:t>
            </a:r>
            <a:r>
              <a:rPr kumimoji="1" lang="ja-JP" altLang="en-US" dirty="0" smtClean="0"/>
              <a:t>タブの</a:t>
            </a:r>
            <a:endParaRPr kumimoji="1" lang="en-US" altLang="ja-JP" dirty="0" smtClean="0"/>
          </a:p>
          <a:p>
            <a:r>
              <a:rPr kumimoji="1" lang="en-US" altLang="ja-JP" dirty="0" smtClean="0"/>
              <a:t>[</a:t>
            </a:r>
            <a:r>
              <a:rPr kumimoji="1" lang="ja-JP" altLang="en-US" dirty="0" smtClean="0"/>
              <a:t>テキストの編集</a:t>
            </a:r>
            <a:r>
              <a:rPr lang="en-US" altLang="ja-JP" dirty="0" smtClean="0"/>
              <a:t>]</a:t>
            </a:r>
            <a:r>
              <a:rPr lang="ja-JP" altLang="en-US" dirty="0" smtClean="0"/>
              <a:t>で</a:t>
            </a:r>
            <a:r>
              <a:rPr kumimoji="1" lang="ja-JP" altLang="en-US" dirty="0" smtClean="0"/>
              <a:t>修正を行う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273" y="1628800"/>
            <a:ext cx="6229350" cy="118110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5181612" y="1960265"/>
            <a:ext cx="468000" cy="68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>
            <a:off x="6137126" y="1619275"/>
            <a:ext cx="792088" cy="331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7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タイトルの開始位置を変えるには</a:t>
            </a:r>
            <a:endParaRPr kumimoji="1" lang="ja-JP" altLang="en-US" dirty="0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284984"/>
            <a:ext cx="2133600" cy="1257300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コンテンツ プレースホルダー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140" y="3284984"/>
            <a:ext cx="2105025" cy="1495425"/>
          </a:xfr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892" y="3284984"/>
            <a:ext cx="2095500" cy="12954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104" y="4725144"/>
            <a:ext cx="304800" cy="3048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03548" y="1700808"/>
            <a:ext cx="81369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タイトルは、通常先頭から開始されますが、任意の位置から開始することができます。</a:t>
            </a:r>
            <a:endParaRPr kumimoji="1" lang="en-US" altLang="ja-JP" dirty="0" smtClean="0"/>
          </a:p>
          <a:p>
            <a:r>
              <a:rPr lang="ja-JP" altLang="en-US" dirty="0" smtClean="0"/>
              <a:t>タイトルの表示されているバーをドラッグして任意の位置まで移動させます。</a:t>
            </a:r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503548" y="4221088"/>
            <a:ext cx="14761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3347864" y="4869160"/>
            <a:ext cx="2232248" cy="792088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ドラッグして移動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94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クレジットを編集しよう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360957"/>
            <a:ext cx="4038600" cy="3342585"/>
          </a:xfrm>
        </p:spPr>
      </p:pic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47356"/>
            <a:ext cx="4038600" cy="3369787"/>
          </a:xfr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8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テキストボックスの移動は手動で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356661"/>
            <a:ext cx="4038600" cy="3351178"/>
          </a:xfrm>
        </p:spPr>
      </p:pic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66759"/>
            <a:ext cx="4038600" cy="3330982"/>
          </a:xfr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012160" y="3501008"/>
            <a:ext cx="1656184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899592" y="2867583"/>
            <a:ext cx="1656184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727684" y="3695675"/>
            <a:ext cx="5004556" cy="82809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7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プロジェクトの保存とムービーの保存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プロジェクトの保存：作成したムービーを後から編集するため</a:t>
            </a:r>
            <a:endParaRPr kumimoji="1" lang="en-US" altLang="ja-JP" dirty="0" smtClean="0"/>
          </a:p>
          <a:p>
            <a:r>
              <a:rPr lang="ja-JP" altLang="en-US" dirty="0"/>
              <a:t>ムービー</a:t>
            </a:r>
            <a:r>
              <a:rPr lang="ja-JP" altLang="en-US" dirty="0" smtClean="0"/>
              <a:t>の保存：作成した</a:t>
            </a:r>
            <a:r>
              <a:rPr lang="ja-JP" altLang="en-US" dirty="0"/>
              <a:t>ムービー</a:t>
            </a:r>
            <a:r>
              <a:rPr lang="ja-JP" altLang="en-US" dirty="0" smtClean="0"/>
              <a:t>を公開する（再生専用）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425" y="2906439"/>
            <a:ext cx="3867150" cy="189071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425" y="4961495"/>
            <a:ext cx="6915150" cy="134782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66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プロジェクトとして保存するには</a:t>
            </a:r>
            <a:endParaRPr kumimoji="1" lang="ja-JP" altLang="en-US" dirty="0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628800"/>
            <a:ext cx="2204781" cy="4718050"/>
          </a:xfr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2" name="コンテンツ プレースホルダー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112591"/>
            <a:ext cx="6000750" cy="3750469"/>
          </a:xfrm>
        </p:spPr>
      </p:pic>
      <p:sp>
        <p:nvSpPr>
          <p:cNvPr id="13" name="正方形/長方形 12"/>
          <p:cNvSpPr/>
          <p:nvPr/>
        </p:nvSpPr>
        <p:spPr>
          <a:xfrm>
            <a:off x="467544" y="2924944"/>
            <a:ext cx="2124000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123728" y="3320988"/>
            <a:ext cx="72008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2987824" y="4941168"/>
            <a:ext cx="58326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4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ムービーとして保存するには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73225"/>
            <a:ext cx="2240048" cy="4718050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コンテンツ プレースホルダー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2284859"/>
            <a:ext cx="5863074" cy="3664421"/>
          </a:xfr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051720" y="1700808"/>
            <a:ext cx="50405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23528" y="2420888"/>
            <a:ext cx="208823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3050307" y="5013176"/>
            <a:ext cx="576064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123728" y="2636912"/>
            <a:ext cx="864096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ムービーとして保存すると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88840"/>
            <a:ext cx="4038600" cy="1511040"/>
          </a:xfrm>
        </p:spPr>
      </p:pic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861054"/>
            <a:ext cx="5153025" cy="2124075"/>
          </a:xfr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0" name="四角形吹き出し 9"/>
          <p:cNvSpPr/>
          <p:nvPr/>
        </p:nvSpPr>
        <p:spPr>
          <a:xfrm>
            <a:off x="1403648" y="6021288"/>
            <a:ext cx="3744000" cy="646331"/>
          </a:xfrm>
          <a:prstGeom prst="wedgeRectCallout">
            <a:avLst>
              <a:gd name="adj1" fmla="val 77025"/>
              <a:gd name="adj2" fmla="val -99976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dirty="0" smtClean="0"/>
              <a:t>Windows Media Player </a:t>
            </a:r>
            <a:r>
              <a:rPr kumimoji="1" lang="ja-JP" altLang="en-US" dirty="0" smtClean="0"/>
              <a:t>が起動して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ムービーの再生が始まります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67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Windows Live </a:t>
            </a:r>
            <a:r>
              <a:rPr lang="ja-JP" altLang="en-US" dirty="0" smtClean="0"/>
              <a:t>ムービーメーカーを最初に起動させた時に表示されることがあります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036" y="1600200"/>
            <a:ext cx="5833928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825408" y="2618624"/>
            <a:ext cx="5472000" cy="79208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588224" y="5949280"/>
            <a:ext cx="648072" cy="2880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512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ピクチャ（</a:t>
            </a:r>
            <a:r>
              <a:rPr lang="ja-JP" altLang="en-US" dirty="0" smtClean="0"/>
              <a:t>写真）</a:t>
            </a:r>
            <a:r>
              <a:rPr kumimoji="1" lang="ja-JP" altLang="en-US" dirty="0" smtClean="0"/>
              <a:t>を追加しよう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84" y="1600200"/>
            <a:ext cx="8116632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241344" y="1907688"/>
            <a:ext cx="396000" cy="5040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644008" y="4077072"/>
            <a:ext cx="2736304" cy="43204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512" y="4356720"/>
            <a:ext cx="304800" cy="3048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44" y="2339218"/>
            <a:ext cx="304800" cy="30480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789744" y="5301208"/>
            <a:ext cx="4798480" cy="54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どちらからでも写真やイメージを追加ができます</a:t>
            </a:r>
            <a:r>
              <a:rPr lang="ja-JP" altLang="en-US" dirty="0"/>
              <a:t>。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>
            <a:stCxn id="15" idx="1"/>
          </p:cNvCxnSpPr>
          <p:nvPr/>
        </p:nvCxnSpPr>
        <p:spPr>
          <a:xfrm flipH="1" flipV="1">
            <a:off x="1439344" y="2411744"/>
            <a:ext cx="350400" cy="3159464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15" idx="0"/>
            <a:endCxn id="11" idx="2"/>
          </p:cNvCxnSpPr>
          <p:nvPr/>
        </p:nvCxnSpPr>
        <p:spPr>
          <a:xfrm flipV="1">
            <a:off x="4188984" y="4509120"/>
            <a:ext cx="1823176" cy="792088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935596" y="6093296"/>
            <a:ext cx="7272808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注意：著作権があるものを使用するときは使用の許諾を確認しましょう。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65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写真（ピクチャ）の保存先を開きます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" y="1484784"/>
            <a:ext cx="7802880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1520" y="6165304"/>
            <a:ext cx="864096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デジカメなどで撮影した写真をパソコンに保存する場合、「ピクチャ」というフォルダに保存されることがあります。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34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デジカメで撮影したピクチャを選ぶには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42" y="1600200"/>
            <a:ext cx="7552315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テキスト ボックス 23"/>
          <p:cNvSpPr txBox="1"/>
          <p:nvPr/>
        </p:nvSpPr>
        <p:spPr>
          <a:xfrm>
            <a:off x="504000" y="5877272"/>
            <a:ext cx="8136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 smtClean="0">
                <a:solidFill>
                  <a:schemeClr val="tx1"/>
                </a:solidFill>
              </a:rPr>
              <a:t>カードリーダーにデジタルカメラの</a:t>
            </a:r>
            <a:r>
              <a:rPr kumimoji="1" lang="en-US" altLang="ja-JP" dirty="0" smtClean="0">
                <a:solidFill>
                  <a:schemeClr val="tx1"/>
                </a:solidFill>
              </a:rPr>
              <a:t>SD</a:t>
            </a:r>
            <a:r>
              <a:rPr kumimoji="1" lang="ja-JP" altLang="en-US" dirty="0" smtClean="0">
                <a:solidFill>
                  <a:schemeClr val="tx1"/>
                </a:solidFill>
              </a:rPr>
              <a:t>カード等を挿入し、フォルダを開いて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コンピュータに必ずコピー</a:t>
            </a:r>
            <a:r>
              <a:rPr kumimoji="1" lang="ja-JP" altLang="en-US" dirty="0" smtClean="0">
                <a:solidFill>
                  <a:schemeClr val="tx1"/>
                </a:solidFill>
              </a:rPr>
              <a:t>します。デジタルカメラ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en-US" altLang="ja-JP" dirty="0" smtClean="0">
                <a:solidFill>
                  <a:schemeClr val="tx1"/>
                </a:solidFill>
              </a:rPr>
              <a:t>SD</a:t>
            </a:r>
            <a:r>
              <a:rPr lang="ja-JP" altLang="en-US" dirty="0" smtClean="0">
                <a:solidFill>
                  <a:schemeClr val="tx1"/>
                </a:solidFill>
              </a:rPr>
              <a:t>カード内から直接追加すると、</a:t>
            </a:r>
            <a:r>
              <a:rPr lang="en-US" altLang="ja-JP" dirty="0" smtClean="0">
                <a:solidFill>
                  <a:schemeClr val="tx1"/>
                </a:solidFill>
              </a:rPr>
              <a:t>SD</a:t>
            </a:r>
            <a:r>
              <a:rPr lang="ja-JP" altLang="en-US" dirty="0" smtClean="0">
                <a:solidFill>
                  <a:schemeClr val="tx1"/>
                </a:solidFill>
              </a:rPr>
              <a:t>カードをコンピュータから取り外したときに画像が表示されなくなります。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直接</a:t>
            </a:r>
            <a:r>
              <a:rPr kumimoji="1" lang="en-US" altLang="ja-JP" dirty="0" smtClean="0"/>
              <a:t>SD</a:t>
            </a:r>
            <a:r>
              <a:rPr kumimoji="1" lang="ja-JP" altLang="en-US" dirty="0" smtClean="0"/>
              <a:t>カードからピクチャを追加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1700808"/>
            <a:ext cx="7429500" cy="2171700"/>
          </a:xfr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86" y="4221088"/>
            <a:ext cx="7400925" cy="210502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572000" y="2852936"/>
            <a:ext cx="0" cy="2592288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四角形吹き出し 10"/>
          <p:cNvSpPr/>
          <p:nvPr/>
        </p:nvSpPr>
        <p:spPr>
          <a:xfrm>
            <a:off x="6516216" y="2852936"/>
            <a:ext cx="2196000" cy="923330"/>
          </a:xfrm>
          <a:prstGeom prst="wedgeRectCallout">
            <a:avLst>
              <a:gd name="adj1" fmla="val -50504"/>
              <a:gd name="adj2" fmla="val 11912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dirty="0" smtClean="0"/>
              <a:t>ピクチャ追加後</a:t>
            </a:r>
            <a:r>
              <a:rPr kumimoji="1" lang="en-US" altLang="ja-JP" dirty="0" smtClean="0"/>
              <a:t>SD</a:t>
            </a:r>
            <a:r>
              <a:rPr kumimoji="1" lang="ja-JP" altLang="en-US" dirty="0" smtClean="0"/>
              <a:t>カードをデジタルカメラに戻してしまった。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6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ひとつのピクチャを追加するには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" y="1600200"/>
            <a:ext cx="7802880" cy="48768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4067944" y="443711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228184" y="5949280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307" y="424690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すべてのピクチャを追加するには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16100"/>
            <a:ext cx="8229600" cy="44450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2011/04/07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SystemKOMACO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500EE-916E-4480-8AC5-2995DA7602DC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67544" y="3645024"/>
            <a:ext cx="2160240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753036"/>
            <a:ext cx="304800" cy="304800"/>
          </a:xfrm>
          <a:prstGeom prst="rect">
            <a:avLst/>
          </a:prstGeom>
        </p:spPr>
      </p:pic>
      <p:sp>
        <p:nvSpPr>
          <p:cNvPr id="10" name="円/楕円 9"/>
          <p:cNvSpPr/>
          <p:nvPr/>
        </p:nvSpPr>
        <p:spPr>
          <a:xfrm>
            <a:off x="1764878" y="372543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6588224" y="580526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1619672" y="2348880"/>
            <a:ext cx="728464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2124878" y="2492896"/>
            <a:ext cx="0" cy="123254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0</TotalTime>
  <Words>733</Words>
  <Application>Microsoft Office PowerPoint</Application>
  <PresentationFormat>画面に合わせる (4:3)</PresentationFormat>
  <Paragraphs>155</Paragraphs>
  <Slides>27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8" baseType="lpstr">
      <vt:lpstr>クラリティ</vt:lpstr>
      <vt:lpstr>Windows Live ムービーメーカー1</vt:lpstr>
      <vt:lpstr>Windows Live ムービーメーカー      を起動させよう</vt:lpstr>
      <vt:lpstr>Windows Live ムービーメーカーを最初に起動させた時に表示されることがあります</vt:lpstr>
      <vt:lpstr>ピクチャ（写真）を追加しよう</vt:lpstr>
      <vt:lpstr>写真（ピクチャ）の保存先を開きます</vt:lpstr>
      <vt:lpstr>デジカメで撮影したピクチャを選ぶには</vt:lpstr>
      <vt:lpstr>直接SDカードからピクチャを追加</vt:lpstr>
      <vt:lpstr>ひとつのピクチャを追加するには</vt:lpstr>
      <vt:lpstr>すべてのピクチャを追加するには</vt:lpstr>
      <vt:lpstr>ピクチャが追加された状態</vt:lpstr>
      <vt:lpstr>ピクチャの追加、削除、移動は自由</vt:lpstr>
      <vt:lpstr>スライドショーをやってみよう</vt:lpstr>
      <vt:lpstr>全画面プレビュー：解除はEscキーで</vt:lpstr>
      <vt:lpstr>オートムービーのテーマ</vt:lpstr>
      <vt:lpstr>オートムービーのテーマを設定しよう</vt:lpstr>
      <vt:lpstr>ムービーが即座に作成されます</vt:lpstr>
      <vt:lpstr>ムービーの再生</vt:lpstr>
      <vt:lpstr>オートムービーのタイトルは撮影日時</vt:lpstr>
      <vt:lpstr>タイトルを編集しよう</vt:lpstr>
      <vt:lpstr>タイトルのテキストボックスで編集</vt:lpstr>
      <vt:lpstr>タイトルの開始位置を変えるには</vt:lpstr>
      <vt:lpstr>クレジットを編集しよう</vt:lpstr>
      <vt:lpstr>テキストボックスの移動は手動で</vt:lpstr>
      <vt:lpstr>プロジェクトの保存とムービーの保存</vt:lpstr>
      <vt:lpstr>プロジェクトとして保存するには</vt:lpstr>
      <vt:lpstr>ムービーとして保存するには</vt:lpstr>
      <vt:lpstr>ムービーとして保存すると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2011-04-13T21:16:29Z</dcterms:created>
  <dcterms:modified xsi:type="dcterms:W3CDTF">2011-04-13T21:20:28Z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